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embeddedFontLst>
    <p:embeddedFont>
      <p:font typeface="Century Gothic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2" roundtripDataSignature="AMtx7mhZUqVgOp5xFWMpXFygcXBXSMfP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enturyGothic-italic.fntdata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font" Target="fonts/CenturyGothic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CenturyGothic-bold.fntdata"/><Relationship Id="rId6" Type="http://schemas.openxmlformats.org/officeDocument/2006/relationships/slide" Target="slides/slide2.xml"/><Relationship Id="rId18" Type="http://schemas.openxmlformats.org/officeDocument/2006/relationships/font" Target="fonts/CenturyGothic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ca0ad7d3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cca0ad7d36_0_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ca0ad7d3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cca0ad7d36_0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ca0ad7d3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cca0ad7d36_0_1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ca0ad7d3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cca0ad7d36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ca0ad7d3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cca0ad7d36_0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ca0ad7d3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cca0ad7d36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ca0ad7d36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cca0ad7d36_0_1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ca0ad7d36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cca0ad7d36_0_1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ca0ad7d3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cca0ad7d36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cca0ad7d3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cca0ad7d36_0_6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7267469" y="3996576"/>
            <a:ext cx="3673699" cy="115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entury Gothic"/>
              <a:buNone/>
            </a:pPr>
            <a:r>
              <a:t/>
            </a:r>
            <a:endParaRPr b="1" i="1" sz="66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8770530" y="4965407"/>
            <a:ext cx="2009274" cy="65572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t/>
            </a:r>
            <a:endParaRPr b="0" i="1" sz="4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1116775" y="1879550"/>
            <a:ext cx="10292700" cy="403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rPr lang="en-US" sz="31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Meniti Karir Sebagai Data Scientist:</a:t>
            </a:r>
            <a:endParaRPr sz="31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rPr b="1" i="1" lang="en-US" sz="4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Fundamental Python dan </a:t>
            </a:r>
            <a:endParaRPr b="1" i="1" sz="4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rPr b="1" i="1" lang="en-US" sz="4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Big Data Analytics</a:t>
            </a:r>
            <a:endParaRPr b="1" i="1" sz="4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t/>
            </a:r>
            <a:endParaRPr b="1" i="1"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entury Gothic"/>
              <a:buNone/>
            </a:pPr>
            <a:r>
              <a:rPr b="1" i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Hermawan</a:t>
            </a:r>
            <a:endParaRPr b="1"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rPr i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Wiwit N.</a:t>
            </a:r>
            <a:endParaRPr b="1"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1116775" y="5478649"/>
            <a:ext cx="30603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Webinar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ca0ad7d36_0_80"/>
          <p:cNvSpPr txBox="1"/>
          <p:nvPr/>
        </p:nvSpPr>
        <p:spPr>
          <a:xfrm>
            <a:off x="1043876" y="805606"/>
            <a:ext cx="23199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i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Pandas</a:t>
            </a:r>
            <a:endParaRPr i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3" name="Google Shape;163;gcca0ad7d36_0_80"/>
          <p:cNvSpPr txBox="1"/>
          <p:nvPr/>
        </p:nvSpPr>
        <p:spPr>
          <a:xfrm>
            <a:off x="-310139" y="420855"/>
            <a:ext cx="36738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b="1" i="1"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Python</a:t>
            </a:r>
            <a:endParaRPr b="1" i="1"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4" name="Google Shape;164;gcca0ad7d36_0_80"/>
          <p:cNvSpPr txBox="1"/>
          <p:nvPr/>
        </p:nvSpPr>
        <p:spPr>
          <a:xfrm>
            <a:off x="809750" y="5911725"/>
            <a:ext cx="865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00"/>
              </a:spcAft>
              <a:buNone/>
            </a:pPr>
            <a:r>
              <a:rPr b="1" lang="en-US" sz="120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https://drive.google.com/drive/folders/18nEHMFYZ24IHMviRIqewGo9u7MxVYPw7?usp=sharing</a:t>
            </a:r>
            <a:endParaRPr sz="120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5" name="Google Shape;165;gcca0ad7d36_0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25354">
            <a:off x="6453250" y="3325826"/>
            <a:ext cx="3392850" cy="240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cca0ad7d36_0_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8595" y="2657800"/>
            <a:ext cx="3752855" cy="265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cca0ad7d36_0_80"/>
          <p:cNvSpPr txBox="1"/>
          <p:nvPr/>
        </p:nvSpPr>
        <p:spPr>
          <a:xfrm>
            <a:off x="195250" y="1900050"/>
            <a:ext cx="47181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[In:] pd.read_csv(“file.csv”)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8" name="Google Shape;168;gcca0ad7d36_0_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76606">
            <a:off x="6019402" y="749216"/>
            <a:ext cx="4260546" cy="3015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cca0ad7d36_0_8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401448">
            <a:off x="7844042" y="3135457"/>
            <a:ext cx="4542517" cy="45423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cca0ad7d36_0_91"/>
          <p:cNvSpPr txBox="1"/>
          <p:nvPr/>
        </p:nvSpPr>
        <p:spPr>
          <a:xfrm>
            <a:off x="1043876" y="805606"/>
            <a:ext cx="23199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i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Matplotlib</a:t>
            </a:r>
            <a:endParaRPr i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5" name="Google Shape;175;gcca0ad7d36_0_91"/>
          <p:cNvSpPr txBox="1"/>
          <p:nvPr/>
        </p:nvSpPr>
        <p:spPr>
          <a:xfrm>
            <a:off x="-310139" y="420855"/>
            <a:ext cx="36738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b="1" i="1"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Python</a:t>
            </a:r>
            <a:endParaRPr b="1" i="1"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6" name="Google Shape;176;gcca0ad7d36_0_91"/>
          <p:cNvSpPr txBox="1"/>
          <p:nvPr/>
        </p:nvSpPr>
        <p:spPr>
          <a:xfrm>
            <a:off x="809750" y="5911725"/>
            <a:ext cx="865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00"/>
              </a:spcAft>
              <a:buNone/>
            </a:pPr>
            <a:r>
              <a:rPr b="1" lang="en-US" sz="120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https://drive.google.com/drive/folders/18nEHMFYZ24IHMviRIqewGo9u7MxVYPw7?usp=sharing</a:t>
            </a:r>
            <a:endParaRPr sz="120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7" name="Google Shape;177;gcca0ad7d36_0_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25354">
            <a:off x="6453250" y="3325826"/>
            <a:ext cx="3392850" cy="240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gcca0ad7d36_0_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8595" y="2657800"/>
            <a:ext cx="3752855" cy="265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cca0ad7d36_0_91"/>
          <p:cNvSpPr txBox="1"/>
          <p:nvPr/>
        </p:nvSpPr>
        <p:spPr>
          <a:xfrm>
            <a:off x="195250" y="1900050"/>
            <a:ext cx="47181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[In:] plt.plot()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0" name="Google Shape;180;gcca0ad7d36_0_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76606">
            <a:off x="6019402" y="749216"/>
            <a:ext cx="4260546" cy="3015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gcca0ad7d36_0_9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401448">
            <a:off x="7844042" y="3135457"/>
            <a:ext cx="4542517" cy="4542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gcca0ad7d36_0_9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06325" y="1639499"/>
            <a:ext cx="4451024" cy="275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cca0ad7d36_0_102"/>
          <p:cNvSpPr txBox="1"/>
          <p:nvPr/>
        </p:nvSpPr>
        <p:spPr>
          <a:xfrm>
            <a:off x="1043876" y="805606"/>
            <a:ext cx="23199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i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Sklearn</a:t>
            </a:r>
            <a:endParaRPr i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8" name="Google Shape;188;gcca0ad7d36_0_102"/>
          <p:cNvSpPr txBox="1"/>
          <p:nvPr/>
        </p:nvSpPr>
        <p:spPr>
          <a:xfrm>
            <a:off x="-310139" y="420855"/>
            <a:ext cx="36738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b="1" i="1"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Python</a:t>
            </a:r>
            <a:endParaRPr b="1" i="1"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gcca0ad7d36_0_102"/>
          <p:cNvSpPr txBox="1"/>
          <p:nvPr/>
        </p:nvSpPr>
        <p:spPr>
          <a:xfrm>
            <a:off x="809750" y="5911725"/>
            <a:ext cx="865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00"/>
              </a:spcAft>
              <a:buNone/>
            </a:pPr>
            <a:r>
              <a:rPr b="1" lang="en-US" sz="120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https://drive.google.com/drive/folders/18nEHMFYZ24IHMviRIqewGo9u7MxVYPw7?usp=sharing</a:t>
            </a:r>
            <a:endParaRPr sz="120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0" name="Google Shape;190;gcca0ad7d36_0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25354">
            <a:off x="6453250" y="3325826"/>
            <a:ext cx="3392850" cy="240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cca0ad7d36_0_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8595" y="2657800"/>
            <a:ext cx="3752855" cy="265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cca0ad7d36_0_102"/>
          <p:cNvSpPr txBox="1"/>
          <p:nvPr/>
        </p:nvSpPr>
        <p:spPr>
          <a:xfrm>
            <a:off x="195250" y="1900050"/>
            <a:ext cx="47181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[In:]</a:t>
            </a: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regr.predict()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3" name="Google Shape;193;gcca0ad7d36_0_10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76606">
            <a:off x="6019402" y="749216"/>
            <a:ext cx="4260546" cy="3015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cca0ad7d36_0_10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401448">
            <a:off x="7844042" y="3135457"/>
            <a:ext cx="4542517" cy="4542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cca0ad7d36_0_10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93325" y="1812249"/>
            <a:ext cx="4297236" cy="265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8"/>
          <p:cNvSpPr txBox="1"/>
          <p:nvPr/>
        </p:nvSpPr>
        <p:spPr>
          <a:xfrm>
            <a:off x="7534940" y="3912917"/>
            <a:ext cx="2978100" cy="107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rPr b="1" i="1"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</a:t>
            </a:r>
            <a:endParaRPr b="1" i="1" sz="36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1" name="Google Shape;201;p8"/>
          <p:cNvSpPr txBox="1"/>
          <p:nvPr/>
        </p:nvSpPr>
        <p:spPr>
          <a:xfrm>
            <a:off x="8555401" y="4592639"/>
            <a:ext cx="20094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rPr i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</a:t>
            </a:r>
            <a:endParaRPr i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ca0ad7d36_0_7"/>
          <p:cNvSpPr txBox="1"/>
          <p:nvPr/>
        </p:nvSpPr>
        <p:spPr>
          <a:xfrm>
            <a:off x="7267469" y="3996576"/>
            <a:ext cx="3673800" cy="115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entury Gothic"/>
              <a:buNone/>
            </a:pPr>
            <a:r>
              <a:t/>
            </a:r>
            <a:endParaRPr b="1" i="1" sz="66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3" name="Google Shape;93;gcca0ad7d36_0_7"/>
          <p:cNvSpPr txBox="1"/>
          <p:nvPr/>
        </p:nvSpPr>
        <p:spPr>
          <a:xfrm>
            <a:off x="8770530" y="4965407"/>
            <a:ext cx="20094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t/>
            </a:r>
            <a:endParaRPr b="0" i="1" sz="4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4" name="Google Shape;94;gcca0ad7d36_0_7"/>
          <p:cNvSpPr txBox="1"/>
          <p:nvPr/>
        </p:nvSpPr>
        <p:spPr>
          <a:xfrm>
            <a:off x="7267475" y="3798075"/>
            <a:ext cx="4142100" cy="211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t/>
            </a:r>
            <a:endParaRPr b="1" i="1" sz="4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t/>
            </a:r>
            <a:endParaRPr b="1" i="1" sz="4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t/>
            </a:r>
            <a:endParaRPr b="1" sz="4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t/>
            </a:r>
            <a:endParaRPr b="1" sz="4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entury Gothic"/>
              <a:buNone/>
            </a:pPr>
            <a:r>
              <a:t/>
            </a:r>
            <a:endParaRPr b="1" sz="4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entury Gothic"/>
              <a:buNone/>
            </a:pPr>
            <a:r>
              <a:rPr b="1" i="1" lang="en-US" sz="4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Hermawan</a:t>
            </a:r>
            <a:endParaRPr b="1" sz="4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rPr i="1" lang="en-US" sz="4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Wiwit N.</a:t>
            </a:r>
            <a:endParaRPr b="1" sz="4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95" name="Google Shape;95;gcca0ad7d36_0_7"/>
          <p:cNvGrpSpPr/>
          <p:nvPr/>
        </p:nvGrpSpPr>
        <p:grpSpPr>
          <a:xfrm>
            <a:off x="8770521" y="937439"/>
            <a:ext cx="2477623" cy="3552178"/>
            <a:chOff x="7074604" y="625715"/>
            <a:chExt cx="3666750" cy="5257813"/>
          </a:xfrm>
        </p:grpSpPr>
        <p:pic>
          <p:nvPicPr>
            <p:cNvPr id="96" name="Google Shape;96;gcca0ad7d36_0_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074604" y="625715"/>
              <a:ext cx="3666750" cy="525781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" name="Google Shape;97;gcca0ad7d36_0_7"/>
            <p:cNvSpPr/>
            <p:nvPr/>
          </p:nvSpPr>
          <p:spPr>
            <a:xfrm>
              <a:off x="8191575" y="2700838"/>
              <a:ext cx="1432800" cy="645300"/>
            </a:xfrm>
            <a:prstGeom prst="rect">
              <a:avLst/>
            </a:prstGeom>
            <a:solidFill>
              <a:srgbClr val="EFC4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gcca0ad7d36_0_7"/>
          <p:cNvSpPr txBox="1"/>
          <p:nvPr/>
        </p:nvSpPr>
        <p:spPr>
          <a:xfrm>
            <a:off x="1215176" y="940731"/>
            <a:ext cx="23199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i="1"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World!</a:t>
            </a:r>
            <a:endParaRPr b="0" i="1" sz="32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" name="Google Shape;99;gcca0ad7d36_0_7"/>
          <p:cNvSpPr txBox="1"/>
          <p:nvPr/>
        </p:nvSpPr>
        <p:spPr>
          <a:xfrm>
            <a:off x="699450" y="537950"/>
            <a:ext cx="25995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b="1" i="1" lang="en-US" sz="4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Hello</a:t>
            </a:r>
            <a:endParaRPr b="1" i="1" sz="4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0" name="Google Shape;100;gcca0ad7d36_0_7"/>
          <p:cNvSpPr txBox="1"/>
          <p:nvPr/>
        </p:nvSpPr>
        <p:spPr>
          <a:xfrm>
            <a:off x="1176150" y="2704875"/>
            <a:ext cx="6943800" cy="32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b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Braga Technologies</a:t>
            </a:r>
            <a:endParaRPr b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i="1" lang="en-US" sz="2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Scientist</a:t>
            </a:r>
            <a:endParaRPr i="1" sz="25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t/>
            </a:r>
            <a:endParaRPr b="1" i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b="1" i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Contact me: </a:t>
            </a:r>
            <a:endParaRPr b="1" i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i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lil@braga.co.id</a:t>
            </a:r>
            <a:endParaRPr i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i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hermawanwiwid</a:t>
            </a:r>
            <a:endParaRPr i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ca0ad7d36_0_40"/>
          <p:cNvSpPr txBox="1"/>
          <p:nvPr/>
        </p:nvSpPr>
        <p:spPr>
          <a:xfrm>
            <a:off x="1892601" y="2643306"/>
            <a:ext cx="23199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i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Lang</a:t>
            </a:r>
            <a:endParaRPr i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" name="Google Shape;106;gcca0ad7d36_0_40"/>
          <p:cNvSpPr txBox="1"/>
          <p:nvPr/>
        </p:nvSpPr>
        <p:spPr>
          <a:xfrm>
            <a:off x="538586" y="2258555"/>
            <a:ext cx="36738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b="1" i="1"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Python</a:t>
            </a:r>
            <a:endParaRPr b="1" i="1"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7" name="Google Shape;107;gcca0ad7d36_0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01448">
            <a:off x="7844042" y="3135457"/>
            <a:ext cx="4542517" cy="454236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gcca0ad7d36_0_40"/>
          <p:cNvSpPr txBox="1"/>
          <p:nvPr/>
        </p:nvSpPr>
        <p:spPr>
          <a:xfrm>
            <a:off x="1424250" y="3424100"/>
            <a:ext cx="5450100" cy="18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The language's core philosophy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Beautiful is better than ugly.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Explicit is better than implicit.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Simple is better than complex.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Complex is better than complicated.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Readability counts.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gcca0ad7d36_0_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9225" y="419475"/>
            <a:ext cx="5882900" cy="588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gcca0ad7d36_0_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01447">
            <a:off x="6252989" y="1675183"/>
            <a:ext cx="3371596" cy="3371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cca0ad7d36_0_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01446">
            <a:off x="4066670" y="3535812"/>
            <a:ext cx="1639760" cy="16396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cca0ad7d36_0_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01453">
            <a:off x="5347215" y="2733269"/>
            <a:ext cx="831146" cy="831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gcca0ad7d36_0_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1325" y="103625"/>
            <a:ext cx="9827838" cy="6553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cca0ad7d36_0_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2200" y="-101225"/>
            <a:ext cx="12254200" cy="7658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ca0ad7d36_0_32"/>
          <p:cNvSpPr txBox="1"/>
          <p:nvPr/>
        </p:nvSpPr>
        <p:spPr>
          <a:xfrm>
            <a:off x="1892601" y="2643306"/>
            <a:ext cx="23199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i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Lang</a:t>
            </a:r>
            <a:endParaRPr i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2" name="Google Shape;132;gcca0ad7d36_0_32"/>
          <p:cNvSpPr txBox="1"/>
          <p:nvPr/>
        </p:nvSpPr>
        <p:spPr>
          <a:xfrm>
            <a:off x="538586" y="2258555"/>
            <a:ext cx="36738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b="1" i="1"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Python</a:t>
            </a:r>
            <a:endParaRPr b="1" i="1"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3" name="Google Shape;133;gcca0ad7d36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01448">
            <a:off x="7844042" y="3135457"/>
            <a:ext cx="4542517" cy="454236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cca0ad7d36_0_32"/>
          <p:cNvSpPr txBox="1"/>
          <p:nvPr/>
        </p:nvSpPr>
        <p:spPr>
          <a:xfrm>
            <a:off x="965750" y="3433875"/>
            <a:ext cx="6220800" cy="26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7025" lvl="0" marL="6858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b="1"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Web Programming</a:t>
            </a: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 (FastAPI, Django, Flask, Pyramid, Falcon, …)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b="1"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Scientific and Numeric</a:t>
            </a: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 (SciPy, NumPy, Pandas, …)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b="1"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AI, ML, Deep Learning</a:t>
            </a: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 (Sklearn, Tensorflow, Keras, ...)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GUI Dev (wxPython, tkInter, PyGtk, ..)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Software Dev (Buildbot, Trac, ..)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System Adm (Ansible, Salt, ..)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Embeded Computing (RaspPi, MicroPython, …)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7025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50"/>
              <a:buFont typeface="Century Gothic"/>
              <a:buChar char="●"/>
            </a:pPr>
            <a:r>
              <a:rPr lang="en-US" sz="155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Education (Turtle, Robotics, ..)</a:t>
            </a:r>
            <a:endParaRPr sz="155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"/>
          <p:cNvSpPr txBox="1"/>
          <p:nvPr/>
        </p:nvSpPr>
        <p:spPr>
          <a:xfrm>
            <a:off x="737080" y="784568"/>
            <a:ext cx="29727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i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Scientist</a:t>
            </a:r>
            <a:endParaRPr i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-292277" y="426498"/>
            <a:ext cx="3673699" cy="716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b="1" i="1"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</a:t>
            </a:r>
            <a:r>
              <a:rPr b="1" i="1"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1" i="1"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1" name="Google Shape;14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4975" y="3321625"/>
            <a:ext cx="6289350" cy="310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4"/>
          <p:cNvSpPr/>
          <p:nvPr/>
        </p:nvSpPr>
        <p:spPr>
          <a:xfrm>
            <a:off x="11790950" y="2396325"/>
            <a:ext cx="3209400" cy="471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" name="Google Shape;143;p4"/>
          <p:cNvGrpSpPr/>
          <p:nvPr/>
        </p:nvGrpSpPr>
        <p:grpSpPr>
          <a:xfrm>
            <a:off x="5287200" y="3377425"/>
            <a:ext cx="3255475" cy="1025500"/>
            <a:chOff x="5362850" y="1504400"/>
            <a:chExt cx="3255475" cy="1025500"/>
          </a:xfrm>
        </p:grpSpPr>
        <p:sp>
          <p:nvSpPr>
            <p:cNvPr id="144" name="Google Shape;144;p4"/>
            <p:cNvSpPr txBox="1"/>
            <p:nvPr/>
          </p:nvSpPr>
          <p:spPr>
            <a:xfrm>
              <a:off x="5618325" y="1791000"/>
              <a:ext cx="30000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575757"/>
                  </a:solidFill>
                  <a:highlight>
                    <a:srgbClr val="FFFFFF"/>
                  </a:highlight>
                  <a:latin typeface="Century Gothic"/>
                  <a:ea typeface="Century Gothic"/>
                  <a:cs typeface="Century Gothic"/>
                  <a:sym typeface="Century Gothic"/>
                </a:rPr>
                <a:t>W</a:t>
              </a:r>
              <a:r>
                <a:rPr lang="en-US" sz="1200">
                  <a:solidFill>
                    <a:srgbClr val="575757"/>
                  </a:solidFill>
                  <a:highlight>
                    <a:srgbClr val="FFFFFF"/>
                  </a:highlight>
                  <a:latin typeface="Century Gothic"/>
                  <a:ea typeface="Century Gothic"/>
                  <a:cs typeface="Century Gothic"/>
                  <a:sym typeface="Century Gothic"/>
                </a:rPr>
                <a:t>e turn the knowledge and insights from the data into a learning experience that guides our actions.”</a:t>
              </a:r>
              <a:endParaRPr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5" name="Google Shape;145;p4"/>
            <p:cNvSpPr txBox="1"/>
            <p:nvPr/>
          </p:nvSpPr>
          <p:spPr>
            <a:xfrm>
              <a:off x="5362850" y="1504400"/>
              <a:ext cx="30000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rgbClr val="575757"/>
                  </a:solidFill>
                  <a:highlight>
                    <a:srgbClr val="FFFFFF"/>
                  </a:highlight>
                  <a:latin typeface="Century Gothic"/>
                  <a:ea typeface="Century Gothic"/>
                  <a:cs typeface="Century Gothic"/>
                  <a:sym typeface="Century Gothic"/>
                </a:rPr>
                <a:t>“</a:t>
              </a:r>
              <a:endParaRPr sz="3600"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cca0ad7d36_0_67"/>
          <p:cNvSpPr txBox="1"/>
          <p:nvPr/>
        </p:nvSpPr>
        <p:spPr>
          <a:xfrm>
            <a:off x="1043876" y="805606"/>
            <a:ext cx="23199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i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Basics</a:t>
            </a:r>
            <a:endParaRPr i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1" name="Google Shape;151;gcca0ad7d36_0_67"/>
          <p:cNvSpPr txBox="1"/>
          <p:nvPr/>
        </p:nvSpPr>
        <p:spPr>
          <a:xfrm>
            <a:off x="-310139" y="420855"/>
            <a:ext cx="36738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b="1" i="1" lang="en-US" sz="4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Python</a:t>
            </a:r>
            <a:endParaRPr b="1" i="1" sz="4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2" name="Google Shape;152;gcca0ad7d36_0_67"/>
          <p:cNvSpPr txBox="1"/>
          <p:nvPr/>
        </p:nvSpPr>
        <p:spPr>
          <a:xfrm>
            <a:off x="809750" y="5911725"/>
            <a:ext cx="865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100"/>
              </a:spcAft>
              <a:buNone/>
            </a:pPr>
            <a:r>
              <a:rPr b="1" lang="en-US" sz="1200">
                <a:solidFill>
                  <a:srgbClr val="202122"/>
                </a:solidFill>
                <a:highlight>
                  <a:srgbClr val="FFFFFF"/>
                </a:highlight>
                <a:latin typeface="Century Gothic"/>
                <a:ea typeface="Century Gothic"/>
                <a:cs typeface="Century Gothic"/>
                <a:sym typeface="Century Gothic"/>
              </a:rPr>
              <a:t>https://drive.google.com/drive/folders/18nEHMFYZ24IHMviRIqewGo9u7MxVYPw7?usp=sharing</a:t>
            </a:r>
            <a:endParaRPr sz="1200">
              <a:solidFill>
                <a:srgbClr val="202122"/>
              </a:solidFill>
              <a:highlight>
                <a:srgbClr val="FFFFFF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3" name="Google Shape;153;gcca0ad7d36_0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25354">
            <a:off x="6453250" y="3325826"/>
            <a:ext cx="3392850" cy="240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cca0ad7d36_0_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8595" y="2657800"/>
            <a:ext cx="3752855" cy="265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gcca0ad7d36_0_67"/>
          <p:cNvSpPr txBox="1"/>
          <p:nvPr/>
        </p:nvSpPr>
        <p:spPr>
          <a:xfrm>
            <a:off x="195250" y="1900050"/>
            <a:ext cx="47181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[In:] Print(“Hello World!”)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entury Gothic"/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6" name="Google Shape;156;gcca0ad7d36_0_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01448">
            <a:off x="7844042" y="3135457"/>
            <a:ext cx="4542517" cy="4542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cca0ad7d36_0_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376606">
            <a:off x="6019402" y="749216"/>
            <a:ext cx="4260546" cy="3015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2018-05-12T01:17:55Z</dcterms:created>
  <dc:creator>fathurrasyid</dc:creator>
</cp:coreProperties>
</file>